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9a3b127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9a3b127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9a3b127a3_0_1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9a3b127a3_0_1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9a3b127a3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9a3b127a3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9a3b127a3_0_16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9a3b127a3_0_1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9a41514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9a41514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9a3b127a3_0_16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9a3b127a3_0_1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9a415149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9a415149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9cbac490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9cbac490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c3598@nau.edu" TargetMode="External"/><Relationship Id="rId4" Type="http://schemas.openxmlformats.org/officeDocument/2006/relationships/hyperlink" Target="mailto:lc833@nau.edu" TargetMode="External"/><Relationship Id="rId5" Type="http://schemas.openxmlformats.org/officeDocument/2006/relationships/hyperlink" Target="mailto:jcj248@nau.edu" TargetMode="External"/><Relationship Id="rId6" Type="http://schemas.openxmlformats.org/officeDocument/2006/relationships/hyperlink" Target="mailto:eks226@nau.edu" TargetMode="External"/><Relationship Id="rId7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0"/>
            <a:ext cx="8520600" cy="122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LiPo Crew</a:t>
            </a:r>
            <a:endParaRPr b="1"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Dataforth Battery Charger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62525"/>
            <a:ext cx="8520600" cy="13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</a:t>
            </a: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10, 2020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Jonathan Ciulla - </a:t>
            </a:r>
            <a:r>
              <a:rPr lang="en" sz="1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jc3598@nau.edu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Luis Camargo - </a:t>
            </a:r>
            <a:r>
              <a:rPr lang="en" sz="1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lc833@nau.edu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Jace Jenkins - </a:t>
            </a:r>
            <a:r>
              <a:rPr lang="en" sz="1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jcj248@nau.edu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Elray Santiago - </a:t>
            </a:r>
            <a:r>
              <a:rPr lang="en" sz="1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eks226@nau.edu</a:t>
            </a:r>
            <a:endParaRPr sz="3000">
              <a:solidFill>
                <a:schemeClr val="lt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97253" y="1020428"/>
            <a:ext cx="2149500" cy="254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53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Level 1: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System Architecture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967350" y="4160075"/>
            <a:ext cx="72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Objective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: Design a safe multi-cell LiPo battery charger with the support for user defined fault conditions.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2039" y="1045213"/>
            <a:ext cx="5055742" cy="305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353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Level 2:System Overview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0788" y="1000325"/>
            <a:ext cx="6462437" cy="39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Delivery System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0" cy="3224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LCD and User Input (Fault Conditions)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4163" y="1017725"/>
            <a:ext cx="4995687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MSP430 Interconnections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0300" y="1017725"/>
            <a:ext cx="6303391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Battery Management System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3900" y="1017725"/>
            <a:ext cx="5296199" cy="402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1605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End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